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9" r:id="rId2"/>
    <p:sldId id="273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25E88-B004-4728-B92A-3956BE8FC4F2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91C4A5-8279-4807-AB96-ECE44531A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856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634DF-B693-48F2-A5FB-31A3639B1BAA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52674-4A00-4586-A353-9C2DC0DEE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9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52674-4A00-4586-A353-9C2DC0DEEA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289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5648F-9E7A-49D9-928A-CB43E332C5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6224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DEEC0-5215-4D70-A043-C9575B9F10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3858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F02DF-8C08-4746-A3FB-859722DA12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1261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3727E38-64BC-48CE-BF4D-1F7A6B5C52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5742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52B94-58B0-47AF-8450-EEA78E55B0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7514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F7279-DE73-4D6E-BD0B-58C7EACB86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311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393A7-331B-4CB2-85B7-47C71DC9A3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3463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12658-2BDF-4DB5-80AC-F2E1E4D3D9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7146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A5B10-92E9-47D6-8BBB-7ABD33FDA6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7425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F5E44-1DB8-4CD2-9416-D0E21098C6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819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8EBBB-2177-449A-AB8D-0D3C7357B9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0412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95FB7-2F6C-4A0D-8BF6-56A3343EF1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726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D277EB-5D64-4C45-A2C2-FE6C89376D6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llamo ______		      Clase </a:t>
            </a:r>
            <a:r>
              <a:rPr lang="en-US" altLang="en-US" sz="3800" dirty="0" smtClean="0">
                <a:solidFill>
                  <a:srgbClr val="008000"/>
                </a:solidFill>
              </a:rPr>
              <a:t>601</a:t>
            </a:r>
            <a:r>
              <a:rPr lang="en-US" altLang="en-US" sz="3800" dirty="0">
                <a:solidFill>
                  <a:srgbClr val="008000"/>
                </a:solidFill>
              </a:rPr>
              <a:t/>
            </a:r>
            <a:br>
              <a:rPr lang="en-US" altLang="en-US" sz="3800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fecha es </a:t>
            </a:r>
            <a:r>
              <a:rPr lang="en-US" altLang="en-US" sz="3800">
                <a:solidFill>
                  <a:srgbClr val="008000"/>
                </a:solidFill>
              </a:rPr>
              <a:t>el </a:t>
            </a:r>
            <a:r>
              <a:rPr lang="en-US" altLang="en-US" sz="3800" smtClean="0">
                <a:solidFill>
                  <a:srgbClr val="008000"/>
                </a:solidFill>
              </a:rPr>
              <a:t>22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smtClean="0">
                <a:solidFill>
                  <a:srgbClr val="008000"/>
                </a:solidFill>
              </a:rPr>
              <a:t>mayo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2018</a:t>
            </a:r>
            <a:endParaRPr lang="en-US" altLang="en-US" sz="3800" dirty="0">
              <a:solidFill>
                <a:srgbClr val="008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8392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CC0000"/>
                </a:solidFill>
              </a:rPr>
              <a:t>70: </a:t>
            </a:r>
            <a:r>
              <a:rPr lang="es-ES_tradnl" altLang="en-US" dirty="0"/>
              <a:t>¿Trabajas después de las clases</a:t>
            </a:r>
            <a:r>
              <a:rPr lang="es-ES_tradnl" altLang="en-US" dirty="0" smtClean="0"/>
              <a:t>?</a:t>
            </a:r>
          </a:p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chapter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readings</a:t>
            </a:r>
            <a:endParaRPr lang="es-ES_tradnl" altLang="en-US" dirty="0">
              <a:solidFill>
                <a:srgbClr val="7030A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b="1" dirty="0" err="1">
                <a:solidFill>
                  <a:srgbClr val="00B0F0"/>
                </a:solidFill>
              </a:rPr>
              <a:t>Tomar</a:t>
            </a:r>
            <a:r>
              <a:rPr lang="en-US" altLang="en-US" b="1" dirty="0">
                <a:solidFill>
                  <a:srgbClr val="00B0F0"/>
                </a:solidFill>
              </a:rPr>
              <a:t> </a:t>
            </a:r>
            <a:r>
              <a:rPr lang="en-US" altLang="en-US" b="1" u="sng" dirty="0">
                <a:solidFill>
                  <a:srgbClr val="00B0F0"/>
                </a:solidFill>
              </a:rPr>
              <a:t>Quiz 4/5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_tradnl" altLang="en-US" dirty="0" smtClean="0"/>
              <a:t> TEXTO</a:t>
            </a:r>
          </a:p>
          <a:p>
            <a:pPr marL="609600" indent="-609600"/>
            <a:r>
              <a:rPr lang="es-ES_tradnl" altLang="en-US" dirty="0" smtClean="0"/>
              <a:t>Leer </a:t>
            </a:r>
            <a:r>
              <a:rPr lang="es-ES_tradnl" altLang="en-US" u="sng" dirty="0"/>
              <a:t>¿Quienes trabajan?</a:t>
            </a:r>
            <a:r>
              <a:rPr lang="es-ES_tradnl" altLang="en-US" dirty="0"/>
              <a:t> p. 114</a:t>
            </a:r>
          </a:p>
          <a:p>
            <a:pPr marL="609600" indent="-609600"/>
            <a:r>
              <a:rPr lang="es-ES_tradnl" altLang="en-US" dirty="0" smtClean="0"/>
              <a:t>Copia y completa </a:t>
            </a:r>
            <a:r>
              <a:rPr lang="es-ES_tradnl" altLang="en-US" u="sng" dirty="0" smtClean="0"/>
              <a:t>¿Comprendes</a:t>
            </a:r>
            <a:r>
              <a:rPr lang="es-ES_tradnl" altLang="en-US" u="sng" dirty="0"/>
              <a:t>?</a:t>
            </a:r>
            <a:r>
              <a:rPr lang="es-ES_tradnl" altLang="en-US" dirty="0"/>
              <a:t> p. </a:t>
            </a:r>
            <a:r>
              <a:rPr lang="es-ES_tradnl" altLang="en-US" dirty="0" smtClean="0"/>
              <a:t>115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TEXTBOOK: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116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116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3</a:t>
            </a:r>
            <a:r>
              <a:rPr lang="en-US" dirty="0" smtClean="0"/>
              <a:t> p. 116</a:t>
            </a:r>
          </a:p>
          <a:p>
            <a:r>
              <a:rPr lang="en-US" dirty="0" smtClean="0"/>
              <a:t>FINISH Classwork!!!</a:t>
            </a:r>
          </a:p>
          <a:p>
            <a:endParaRPr lang="en-US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484239" y="4114800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 smtClean="0">
                <a:solidFill>
                  <a:srgbClr val="CC0000"/>
                </a:solidFill>
              </a:rPr>
              <a:t>Tarea</a:t>
            </a:r>
            <a:r>
              <a:rPr lang="en-US" altLang="en-US" dirty="0" smtClean="0">
                <a:solidFill>
                  <a:srgbClr val="CC0000"/>
                </a:solidFill>
              </a:rPr>
              <a:t> </a:t>
            </a:r>
            <a:r>
              <a:rPr lang="en-US" altLang="en-US" smtClean="0">
                <a:solidFill>
                  <a:srgbClr val="CC0000"/>
                </a:solidFill>
              </a:rPr>
              <a:t># 70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57200" y="304800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mtClean="0">
                <a:solidFill>
                  <a:srgbClr val="CC0000"/>
                </a:solidFill>
              </a:rPr>
              <a:t>Practica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4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2913</TotalTime>
  <Words>78</Words>
  <Application>Microsoft Office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        Clase 601 La fecha es el 22 de mayo del 2018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11 IM La fecha es el 6 de diciembre del 2010</dc:title>
  <dc:creator>Helen Zumaeta</dc:creator>
  <cp:lastModifiedBy>Helen Zumaeta</cp:lastModifiedBy>
  <cp:revision>46</cp:revision>
  <cp:lastPrinted>2015-05-08T14:18:37Z</cp:lastPrinted>
  <dcterms:created xsi:type="dcterms:W3CDTF">2010-12-06T20:52:14Z</dcterms:created>
  <dcterms:modified xsi:type="dcterms:W3CDTF">2018-05-22T18:34:32Z</dcterms:modified>
</cp:coreProperties>
</file>